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59" r:id="rId7"/>
    <p:sldId id="260" r:id="rId8"/>
    <p:sldId id="264" r:id="rId9"/>
    <p:sldId id="263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4872"/>
    <a:srgbClr val="3D9B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5D9176-D63D-483A-B675-0FF365E21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B86F860-995D-42DC-A13E-F84E7C30F3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EB7EEC-2080-495A-A8F6-59DCDC90C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13C16-2988-4602-B0D4-F874A1DEAF55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C59B1D-8DBD-4651-A3E0-43F6E2764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DCC721-98EF-4B24-B3C3-D43FA65B0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C4730-D699-4A60-ADAE-3093E03C69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703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D7D83B-3302-4CFD-96A3-B010390BD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B85C5E9-F22D-4029-B41E-C5FF9C7E6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7E7E20-ACFB-4E2F-849B-7E4B94DD4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13C16-2988-4602-B0D4-F874A1DEAF55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924136-D795-4744-A82A-74EA5D444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3EA60C-15F8-45D6-ACE7-0C9CA7987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C4730-D699-4A60-ADAE-3093E03C69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704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0604FA6-6BA8-49B0-B30A-B844ECBFCB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88BBA01-121C-41A3-BB7B-77B460EA17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6D3F5A-049C-4DE3-AED0-A6640CD0A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13C16-2988-4602-B0D4-F874A1DEAF55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25FE90-2C7F-4136-9233-5CF17EAC6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93F1A8-D1DC-4629-ADD7-81BCE257A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C4730-D699-4A60-ADAE-3093E03C69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925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936054-00E2-4392-918B-4E6387D0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28466D-1AA3-4F2C-9F9D-7BE4572FA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4297D2-AEA7-4209-AC78-72F4AD8AB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13C16-2988-4602-B0D4-F874A1DEAF55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FFE53B-5834-487D-8804-67D19C587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9B57B6-C853-42DC-9E3B-40788FD06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C4730-D699-4A60-ADAE-3093E03C69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554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5FC2A3-40A8-496C-8478-990E70FCB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FBCF27-D0E9-4A92-B7EF-DEDA43F36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542747-D6C9-43F4-B8BC-15B39F2A4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13C16-2988-4602-B0D4-F874A1DEAF55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6D2C23-4A5B-418C-A0D7-EDC8A3775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CA5BDD-50F0-4C33-8838-1F08C9C1B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C4730-D699-4A60-ADAE-3093E03C69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975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16691C-B19D-42B8-970F-65974D9D5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23812C-0AB7-4C46-89F4-93F569E498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F43964C-1838-4FB2-8C88-4F585D8B89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8AED056-598F-4C4A-B7C7-D54D961AE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13C16-2988-4602-B0D4-F874A1DEAF55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9F7927-EAFA-43B5-9708-EBD16CBAC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0E7EC6-34C5-411B-AF1D-5CE225145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C4730-D699-4A60-ADAE-3093E03C69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494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C2BCD9-8126-424C-AD40-3501760DE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8EA5E9-1A4C-4454-A461-27975900A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309C15F-D35E-4873-8B00-E939D8DCF1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BF1A7A8-E4F9-4161-AB65-3F56A681E2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F736FBB-D0AB-4D79-8EC3-AA14C4F243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28D2DFB-9F5F-426F-B12B-1B66C9840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13C16-2988-4602-B0D4-F874A1DEAF55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479B8C5-EB0E-49BF-B565-50787C3B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1CA2151-5BF0-4FAA-8BB5-A9CCD0866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C4730-D699-4A60-ADAE-3093E03C69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998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FB6AD0-104F-4A3C-99B5-F23311090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2F8A621-B7E2-43B4-BDE0-A2F4D7CCD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13C16-2988-4602-B0D4-F874A1DEAF55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3B42736-212A-4144-A99D-3035590C8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FFE7291-26BD-4727-84C2-8C3F7645E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C4730-D699-4A60-ADAE-3093E03C69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368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D881A8B-2AFD-4CD8-A5E7-1E30C825C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13C16-2988-4602-B0D4-F874A1DEAF55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D718170-0816-48AB-84FE-44AE3C9C2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570E09-CC10-4848-880F-0A8293D1C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C4730-D699-4A60-ADAE-3093E03C69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332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56046-5682-495F-ABDD-C69A95384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EE1AB1-8E04-408D-98FF-4E1B03BAD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D44684-61D9-4320-8E2A-20B1FFA632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D2D57A-EDEE-4FB1-B4EE-8FB0B4CDF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13C16-2988-4602-B0D4-F874A1DEAF55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4C19295-0F04-4552-80B5-2BFDECCC3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DF8D1D-B179-4E14-998F-C68408B77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C4730-D699-4A60-ADAE-3093E03C69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153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E54B7A-4602-4811-B9DA-4CF58E6C1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6B4F551-5163-46DD-A21E-3ADB6E5231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738C384-5E34-4768-9241-A61663C097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8C2634-0097-4D50-87A3-0CA295FFC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13C16-2988-4602-B0D4-F874A1DEAF55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EE3958-4BA1-45B4-A7E6-9E0348B73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763603-581B-4F1C-B73B-C0237EBA2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C4730-D699-4A60-ADAE-3093E03C69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327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1508F76-F48A-4EC2-8E58-C9F1875EC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029361-4251-4D1C-9C36-1A4D4BF73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58B4A3-5980-4D52-8344-A30B413191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13C16-2988-4602-B0D4-F874A1DEAF55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2A7B3B-F052-4C85-8E62-1737CAB996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20F0A6-DE52-44BD-9C76-4A079EDF3B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C4730-D699-4A60-ADAE-3093E03C69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007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10" Type="http://schemas.openxmlformats.org/officeDocument/2006/relationships/image" Target="../media/image19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9DAED8-6069-4D91-A9AC-E87DD1693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8999" y="1594545"/>
            <a:ext cx="5276295" cy="1281668"/>
          </a:xfrm>
        </p:spPr>
        <p:txBody>
          <a:bodyPr>
            <a:normAutofit/>
          </a:bodyPr>
          <a:lstStyle/>
          <a:p>
            <a:r>
              <a:rPr lang="en-US" altLang="zh-CN" sz="8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Fun Fan</a:t>
            </a:r>
            <a:endParaRPr lang="zh-CN" altLang="en-US" sz="80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59B1F89-4C01-4B0A-86B9-70F30E460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97683" y="2946461"/>
            <a:ext cx="3826276" cy="612560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rgbClr val="10487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温感交互风扇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D072DB7-1C3B-4B9A-A227-55FBA9182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43" y="1836921"/>
            <a:ext cx="981340" cy="981340"/>
          </a:xfrm>
          <a:prstGeom prst="rect">
            <a:avLst/>
          </a:prstGeom>
        </p:spPr>
      </p:pic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21600E4A-F08E-41B5-824D-E3A33FD0B081}"/>
              </a:ext>
            </a:extLst>
          </p:cNvPr>
          <p:cNvCxnSpPr>
            <a:cxnSpLocks/>
          </p:cNvCxnSpPr>
          <p:nvPr/>
        </p:nvCxnSpPr>
        <p:spPr>
          <a:xfrm>
            <a:off x="1438275" y="3179455"/>
            <a:ext cx="295940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9A42DC0-6DDA-40C4-8F6A-E52CD8CED6F0}"/>
              </a:ext>
            </a:extLst>
          </p:cNvPr>
          <p:cNvCxnSpPr>
            <a:cxnSpLocks/>
          </p:cNvCxnSpPr>
          <p:nvPr/>
        </p:nvCxnSpPr>
        <p:spPr>
          <a:xfrm>
            <a:off x="8105775" y="3179455"/>
            <a:ext cx="295940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2CBE0819-DF58-4003-A91B-3F8EB79A3E25}"/>
              </a:ext>
            </a:extLst>
          </p:cNvPr>
          <p:cNvSpPr txBox="1"/>
          <p:nvPr/>
        </p:nvSpPr>
        <p:spPr>
          <a:xfrm>
            <a:off x="4537275" y="3911539"/>
            <a:ext cx="3547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10487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赵新宇 </a:t>
            </a:r>
            <a:r>
              <a:rPr lang="en-US" altLang="zh-CN" sz="1600" dirty="0">
                <a:solidFill>
                  <a:srgbClr val="10487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518432910011</a:t>
            </a:r>
            <a:endParaRPr lang="zh-CN" altLang="en-US" sz="1600" dirty="0">
              <a:solidFill>
                <a:srgbClr val="10487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5689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1F1E19-A039-477B-9DBF-387FA238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10487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问题的发现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6A2CEA-8BEF-49D7-85C5-74D35FA40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8351"/>
            <a:ext cx="10515600" cy="3314700"/>
          </a:xfrm>
        </p:spPr>
        <p:txBody>
          <a:bodyPr/>
          <a:lstStyle/>
          <a:p>
            <a:r>
              <a:rPr lang="zh-CN" altLang="en-US" dirty="0"/>
              <a:t>睡觉时无法调控风扇</a:t>
            </a:r>
            <a:endParaRPr lang="en-US" altLang="zh-CN" dirty="0"/>
          </a:p>
          <a:p>
            <a:r>
              <a:rPr lang="zh-CN" altLang="en-US" dirty="0"/>
              <a:t>给婴儿吹风扇时无法确定风速是否合适</a:t>
            </a:r>
            <a:endParaRPr lang="en-US" altLang="zh-CN" dirty="0"/>
          </a:p>
          <a:p>
            <a:r>
              <a:rPr lang="zh-CN" altLang="en-US" dirty="0"/>
              <a:t>定时关闭模式，睡觉时可能被热醒</a:t>
            </a:r>
            <a:endParaRPr lang="en-US" altLang="zh-CN" dirty="0"/>
          </a:p>
          <a:p>
            <a:r>
              <a:rPr lang="zh-CN" altLang="en-US" dirty="0"/>
              <a:t>睡觉一直开风扇容易感冒，并且浪费电能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8DBA46D-7186-46F4-8118-CF8EC66AA24D}"/>
              </a:ext>
            </a:extLst>
          </p:cNvPr>
          <p:cNvCxnSpPr>
            <a:cxnSpLocks/>
          </p:cNvCxnSpPr>
          <p:nvPr/>
        </p:nvCxnSpPr>
        <p:spPr>
          <a:xfrm flipV="1">
            <a:off x="1009650" y="1343025"/>
            <a:ext cx="326707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8F047F5-AA4A-4F6C-B9D4-796F3FB94CB6}"/>
              </a:ext>
            </a:extLst>
          </p:cNvPr>
          <p:cNvCxnSpPr>
            <a:cxnSpLocks/>
          </p:cNvCxnSpPr>
          <p:nvPr/>
        </p:nvCxnSpPr>
        <p:spPr>
          <a:xfrm>
            <a:off x="1009650" y="1515085"/>
            <a:ext cx="1902226" cy="4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69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642A2F-BC16-4BB8-9D29-37A8F9D5D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10487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思路的产生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813B9E-3E31-4A4B-9A22-47827537C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实现的功能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0000446-352E-4660-ACDB-F59A37BF421C}"/>
              </a:ext>
            </a:extLst>
          </p:cNvPr>
          <p:cNvCxnSpPr>
            <a:cxnSpLocks/>
          </p:cNvCxnSpPr>
          <p:nvPr/>
        </p:nvCxnSpPr>
        <p:spPr>
          <a:xfrm flipV="1">
            <a:off x="1009650" y="1343025"/>
            <a:ext cx="326707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0811BD65-4970-45A2-86A9-40503BAA86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8" t="27438" r="37054" b="18493"/>
          <a:stretch/>
        </p:blipFill>
        <p:spPr>
          <a:xfrm>
            <a:off x="1530927" y="2454325"/>
            <a:ext cx="1087986" cy="110582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2E27E47-95A5-4457-A676-E67B691F1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448" y="2251106"/>
            <a:ext cx="1267802" cy="126780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DD48084-41A6-41E5-9605-6B49913069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726" y="2341014"/>
            <a:ext cx="1087986" cy="108798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57C68B5-312D-40AD-AA86-BEC88BD3E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429" y="4416291"/>
            <a:ext cx="1105821" cy="110582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4957877-8B7E-40EE-9EFA-86D8EAB885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812" y="4296166"/>
            <a:ext cx="1087986" cy="108798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95422E0-3B7B-4738-BC21-C155A280178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07" t="27426" r="36555" b="16599"/>
          <a:stretch/>
        </p:blipFill>
        <p:spPr>
          <a:xfrm>
            <a:off x="1597139" y="4296166"/>
            <a:ext cx="1087986" cy="1144776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EDE92594-FBC7-425D-B83B-85FB1E002ECD}"/>
              </a:ext>
            </a:extLst>
          </p:cNvPr>
          <p:cNvSpPr txBox="1"/>
          <p:nvPr/>
        </p:nvSpPr>
        <p:spPr>
          <a:xfrm>
            <a:off x="2634356" y="2876230"/>
            <a:ext cx="1642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无极变速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0621198-00A7-40C1-B506-567BF4AB16D8}"/>
              </a:ext>
            </a:extLst>
          </p:cNvPr>
          <p:cNvSpPr txBox="1"/>
          <p:nvPr/>
        </p:nvSpPr>
        <p:spPr>
          <a:xfrm>
            <a:off x="6157290" y="2876230"/>
            <a:ext cx="1642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舒适控温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91F0C75-ABD1-442F-963E-6D715DCD5648}"/>
              </a:ext>
            </a:extLst>
          </p:cNvPr>
          <p:cNvSpPr txBox="1"/>
          <p:nvPr/>
        </p:nvSpPr>
        <p:spPr>
          <a:xfrm>
            <a:off x="2643187" y="4969201"/>
            <a:ext cx="1642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人机交互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7E20B48-DF71-4445-B254-4BC24CBC0009}"/>
              </a:ext>
            </a:extLst>
          </p:cNvPr>
          <p:cNvSpPr txBox="1"/>
          <p:nvPr/>
        </p:nvSpPr>
        <p:spPr>
          <a:xfrm>
            <a:off x="6210204" y="4966372"/>
            <a:ext cx="1642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自动开关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0890D89-4263-4066-9352-25EB4B9A1A6A}"/>
              </a:ext>
            </a:extLst>
          </p:cNvPr>
          <p:cNvSpPr txBox="1"/>
          <p:nvPr/>
        </p:nvSpPr>
        <p:spPr>
          <a:xfrm>
            <a:off x="9636340" y="2885007"/>
            <a:ext cx="1642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实时温度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1DAFA16-8937-4BD3-85F0-17A5696BA337}"/>
              </a:ext>
            </a:extLst>
          </p:cNvPr>
          <p:cNvSpPr txBox="1"/>
          <p:nvPr/>
        </p:nvSpPr>
        <p:spPr>
          <a:xfrm>
            <a:off x="9773676" y="4966372"/>
            <a:ext cx="1642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智能界面</a:t>
            </a: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FAF1CCD0-F430-4CCB-ABF0-8379264202FE}"/>
              </a:ext>
            </a:extLst>
          </p:cNvPr>
          <p:cNvCxnSpPr>
            <a:cxnSpLocks/>
          </p:cNvCxnSpPr>
          <p:nvPr/>
        </p:nvCxnSpPr>
        <p:spPr>
          <a:xfrm>
            <a:off x="1009650" y="1515085"/>
            <a:ext cx="1902226" cy="4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33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7BD854-E5E6-42B3-8D7C-8D12CFB03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10487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思路的产生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3FF06A-0BF6-4C64-BE77-33E1EC06D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Arduino</a:t>
            </a:r>
            <a:r>
              <a:rPr lang="zh-CN" altLang="en-US" dirty="0"/>
              <a:t>端编程思路：</a:t>
            </a:r>
            <a:endParaRPr lang="en-US" altLang="zh-CN" dirty="0"/>
          </a:p>
          <a:p>
            <a:pPr marL="514350" indent="-514350">
              <a:buFont typeface="+mj-lt"/>
              <a:buAutoNum type="alphaLcPeriod"/>
            </a:pPr>
            <a:r>
              <a:rPr lang="zh-CN" altLang="en-US" dirty="0"/>
              <a:t>利用</a:t>
            </a:r>
            <a:r>
              <a:rPr lang="en-US" altLang="zh-CN" dirty="0"/>
              <a:t>DHT11</a:t>
            </a:r>
            <a:r>
              <a:rPr lang="zh-CN" altLang="en-US" dirty="0"/>
              <a:t>温湿度模块检测出实时温度，并发送到</a:t>
            </a:r>
            <a:r>
              <a:rPr lang="en-US" altLang="zh-CN" dirty="0"/>
              <a:t>Processing</a:t>
            </a:r>
            <a:r>
              <a:rPr lang="zh-CN" altLang="en-US" dirty="0"/>
              <a:t>端</a:t>
            </a:r>
            <a:endParaRPr lang="en-US" altLang="zh-CN" dirty="0"/>
          </a:p>
          <a:p>
            <a:pPr marL="514350" indent="-514350">
              <a:buFont typeface="+mj-lt"/>
              <a:buAutoNum type="alphaLcPeriod"/>
            </a:pPr>
            <a:r>
              <a:rPr lang="zh-CN" altLang="en-US" dirty="0"/>
              <a:t>利用电位器调节输出电压，实现无极控制风扇转速</a:t>
            </a:r>
            <a:endParaRPr lang="en-US" altLang="zh-CN" dirty="0"/>
          </a:p>
          <a:p>
            <a:pPr marL="514350" indent="-514350">
              <a:buFont typeface="+mj-lt"/>
              <a:buAutoNum type="alphaLcPeriod"/>
            </a:pPr>
            <a:r>
              <a:rPr lang="zh-CN" altLang="en-US" dirty="0"/>
              <a:t>利用</a:t>
            </a:r>
            <a:r>
              <a:rPr lang="en-US" altLang="zh-CN" dirty="0"/>
              <a:t>ULN2003</a:t>
            </a:r>
            <a:r>
              <a:rPr lang="zh-CN" altLang="en-US" dirty="0"/>
              <a:t>芯片和电容器，增大和稳定输出电流，使风扇稳定工作</a:t>
            </a:r>
            <a:endParaRPr lang="en-US" altLang="zh-CN" dirty="0"/>
          </a:p>
          <a:p>
            <a:pPr marL="514350" indent="-514350">
              <a:buFont typeface="+mj-lt"/>
              <a:buAutoNum type="alphaLcPeriod"/>
            </a:pPr>
            <a:r>
              <a:rPr lang="zh-CN" altLang="en-US" dirty="0"/>
              <a:t>设定自动开关的温度（</a:t>
            </a:r>
            <a:r>
              <a:rPr lang="en-US" altLang="zh-CN" dirty="0"/>
              <a:t>28</a:t>
            </a:r>
            <a:r>
              <a:rPr lang="zh-CN" altLang="en-US" dirty="0"/>
              <a:t>℃），高于设定温度时输出电流，风扇工作；反之停止工作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8D534A0-6AB7-4ECD-9558-01C2DC5E8DE8}"/>
              </a:ext>
            </a:extLst>
          </p:cNvPr>
          <p:cNvCxnSpPr>
            <a:cxnSpLocks/>
          </p:cNvCxnSpPr>
          <p:nvPr/>
        </p:nvCxnSpPr>
        <p:spPr>
          <a:xfrm flipV="1">
            <a:off x="1009650" y="1343025"/>
            <a:ext cx="326707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48499F6-71F0-4D50-9FD1-2F6C4B6F8B3E}"/>
              </a:ext>
            </a:extLst>
          </p:cNvPr>
          <p:cNvCxnSpPr>
            <a:cxnSpLocks/>
          </p:cNvCxnSpPr>
          <p:nvPr/>
        </p:nvCxnSpPr>
        <p:spPr>
          <a:xfrm>
            <a:off x="1009650" y="1515085"/>
            <a:ext cx="1902226" cy="4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08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7BD854-E5E6-42B3-8D7C-8D12CFB03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10487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思路的产生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3FF06A-0BF6-4C64-BE77-33E1EC06D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zh-CN" altLang="en-US" dirty="0"/>
              <a:t>操作界面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8D534A0-6AB7-4ECD-9558-01C2DC5E8DE8}"/>
              </a:ext>
            </a:extLst>
          </p:cNvPr>
          <p:cNvCxnSpPr>
            <a:cxnSpLocks/>
          </p:cNvCxnSpPr>
          <p:nvPr/>
        </p:nvCxnSpPr>
        <p:spPr>
          <a:xfrm flipV="1">
            <a:off x="1009650" y="1343025"/>
            <a:ext cx="326707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48499F6-71F0-4D50-9FD1-2F6C4B6F8B3E}"/>
              </a:ext>
            </a:extLst>
          </p:cNvPr>
          <p:cNvCxnSpPr>
            <a:cxnSpLocks/>
          </p:cNvCxnSpPr>
          <p:nvPr/>
        </p:nvCxnSpPr>
        <p:spPr>
          <a:xfrm>
            <a:off x="1009650" y="1515085"/>
            <a:ext cx="1902226" cy="4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56172857-CF3B-487A-973D-2D69378F0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315" y="2038350"/>
            <a:ext cx="4105306" cy="410530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BFA5752-279A-4072-99BC-68C58E194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699" y="3585919"/>
            <a:ext cx="2653683" cy="265368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DD2DE48-9325-41BD-B4AE-915DE036F466}"/>
              </a:ext>
            </a:extLst>
          </p:cNvPr>
          <p:cNvSpPr txBox="1"/>
          <p:nvPr/>
        </p:nvSpPr>
        <p:spPr>
          <a:xfrm>
            <a:off x="1577821" y="3054861"/>
            <a:ext cx="150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实时温度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4ED2F7B-1793-4254-81DE-9E201B849E7B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2328277" y="2565647"/>
            <a:ext cx="1403180" cy="489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B4CC58B-1536-4AB5-BFEE-E72B5FA532B1}"/>
              </a:ext>
            </a:extLst>
          </p:cNvPr>
          <p:cNvCxnSpPr/>
          <p:nvPr/>
        </p:nvCxnSpPr>
        <p:spPr>
          <a:xfrm flipV="1">
            <a:off x="6380085" y="1253202"/>
            <a:ext cx="0" cy="695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2E27C6F9-223B-47F5-AD08-C1F5230BAE8C}"/>
              </a:ext>
            </a:extLst>
          </p:cNvPr>
          <p:cNvCxnSpPr>
            <a:cxnSpLocks/>
          </p:cNvCxnSpPr>
          <p:nvPr/>
        </p:nvCxnSpPr>
        <p:spPr>
          <a:xfrm>
            <a:off x="6996652" y="2396472"/>
            <a:ext cx="1091953" cy="490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D10B688B-3355-4139-A25B-98F3CAD3D98B}"/>
              </a:ext>
            </a:extLst>
          </p:cNvPr>
          <p:cNvCxnSpPr>
            <a:cxnSpLocks/>
          </p:cNvCxnSpPr>
          <p:nvPr/>
        </p:nvCxnSpPr>
        <p:spPr>
          <a:xfrm>
            <a:off x="6721182" y="4105417"/>
            <a:ext cx="2209754" cy="684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50546B36-98DD-4E4B-ADC6-DEA8BD818B18}"/>
              </a:ext>
            </a:extLst>
          </p:cNvPr>
          <p:cNvSpPr txBox="1"/>
          <p:nvPr/>
        </p:nvSpPr>
        <p:spPr>
          <a:xfrm>
            <a:off x="5803824" y="917947"/>
            <a:ext cx="145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设定温度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2020108-4A59-4B5D-BC06-54E376FBC6EF}"/>
              </a:ext>
            </a:extLst>
          </p:cNvPr>
          <p:cNvSpPr txBox="1"/>
          <p:nvPr/>
        </p:nvSpPr>
        <p:spPr>
          <a:xfrm>
            <a:off x="7981659" y="2949669"/>
            <a:ext cx="1216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连接正常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5EFC0FD-F438-46FA-82C6-1AA772DE8116}"/>
              </a:ext>
            </a:extLst>
          </p:cNvPr>
          <p:cNvSpPr txBox="1"/>
          <p:nvPr/>
        </p:nvSpPr>
        <p:spPr>
          <a:xfrm>
            <a:off x="7188449" y="4686275"/>
            <a:ext cx="1447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鼠标移动到风扇内部时</a:t>
            </a:r>
          </a:p>
        </p:txBody>
      </p:sp>
    </p:spTree>
    <p:extLst>
      <p:ext uri="{BB962C8B-B14F-4D97-AF65-F5344CB8AC3E}">
        <p14:creationId xmlns:p14="http://schemas.microsoft.com/office/powerpoint/2010/main" val="903751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836B09-3EE1-4317-8FC1-2927421BD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10487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方案的实行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A7A65E-563A-428E-A3F4-3398D0B5E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运用的模块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1B39A7D-9A76-4DB4-8BF3-DACCCA7DB62F}"/>
              </a:ext>
            </a:extLst>
          </p:cNvPr>
          <p:cNvCxnSpPr>
            <a:cxnSpLocks/>
          </p:cNvCxnSpPr>
          <p:nvPr/>
        </p:nvCxnSpPr>
        <p:spPr>
          <a:xfrm flipV="1">
            <a:off x="1009650" y="1343025"/>
            <a:ext cx="326707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F9113E1-208E-482F-9EB3-8C6198607830}"/>
              </a:ext>
            </a:extLst>
          </p:cNvPr>
          <p:cNvCxnSpPr>
            <a:cxnSpLocks/>
          </p:cNvCxnSpPr>
          <p:nvPr/>
        </p:nvCxnSpPr>
        <p:spPr>
          <a:xfrm>
            <a:off x="1009650" y="1515085"/>
            <a:ext cx="1902226" cy="4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>
            <a:extLst>
              <a:ext uri="{FF2B5EF4-FFF2-40B4-BE49-F238E27FC236}">
                <a16:creationId xmlns:a16="http://schemas.microsoft.com/office/drawing/2014/main" id="{FCF3EEF1-8350-4F90-9D07-829ED82969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" t="25809" r="71963" b="39926"/>
          <a:stretch/>
        </p:blipFill>
        <p:spPr>
          <a:xfrm>
            <a:off x="715690" y="2318106"/>
            <a:ext cx="1766656" cy="1260629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D532954C-8CE6-4B97-92F2-5D6EF75DF8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63" t="31842" r="4520" b="47888"/>
          <a:stretch/>
        </p:blipFill>
        <p:spPr>
          <a:xfrm>
            <a:off x="9766734" y="2450809"/>
            <a:ext cx="1331651" cy="745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E3461160-80FF-4DFA-A02D-01CB6C29F6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" t="8120" r="28945" b="8115"/>
          <a:stretch/>
        </p:blipFill>
        <p:spPr>
          <a:xfrm>
            <a:off x="7487176" y="2212352"/>
            <a:ext cx="1451076" cy="13804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7ABC59F9-A1F0-44A3-8227-A1DBDA6D2D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411" y="4137817"/>
            <a:ext cx="1624742" cy="16247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E77C8CAB-2EA8-4F8A-8BDF-D01319D406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6" t="3221" r="27794"/>
          <a:stretch/>
        </p:blipFill>
        <p:spPr>
          <a:xfrm>
            <a:off x="5394903" y="4206153"/>
            <a:ext cx="1146641" cy="1433571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281A3E4B-0B75-4DFF-950F-857ABFFA35F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9" t="9576" r="13071"/>
          <a:stretch/>
        </p:blipFill>
        <p:spPr>
          <a:xfrm>
            <a:off x="2911876" y="4408925"/>
            <a:ext cx="1546517" cy="1230799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06166920-AC1B-4C42-BDE1-D56DAAEB3D1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11"/>
          <a:stretch/>
        </p:blipFill>
        <p:spPr>
          <a:xfrm>
            <a:off x="9719959" y="4098532"/>
            <a:ext cx="1624742" cy="13153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3AE002F3-2A22-436B-BB15-3FC58585A0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610" y="2131853"/>
            <a:ext cx="1451076" cy="14510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96C9B3E0-82EE-4819-BD27-2E5CC7F898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90" y="4071216"/>
            <a:ext cx="1546517" cy="1546517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6A8524EB-3967-4F85-AC6B-D77BD72920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530" y="2321427"/>
            <a:ext cx="1230799" cy="1230799"/>
          </a:xfrm>
          <a:prstGeom prst="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98530AED-F80B-4753-8D89-C328414E6CDB}"/>
              </a:ext>
            </a:extLst>
          </p:cNvPr>
          <p:cNvSpPr txBox="1"/>
          <p:nvPr/>
        </p:nvSpPr>
        <p:spPr>
          <a:xfrm>
            <a:off x="740724" y="3584516"/>
            <a:ext cx="154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UNOR3</a:t>
            </a:r>
            <a:r>
              <a:rPr lang="zh-CN" altLang="en-US" dirty="0"/>
              <a:t>主板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2BE6356-249C-48D7-88D5-EC39D84D051B}"/>
              </a:ext>
            </a:extLst>
          </p:cNvPr>
          <p:cNvSpPr txBox="1"/>
          <p:nvPr/>
        </p:nvSpPr>
        <p:spPr>
          <a:xfrm>
            <a:off x="3008426" y="3592813"/>
            <a:ext cx="154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跳线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80175A5-3178-4588-88AE-DDDD39C8A123}"/>
              </a:ext>
            </a:extLst>
          </p:cNvPr>
          <p:cNvSpPr txBox="1"/>
          <p:nvPr/>
        </p:nvSpPr>
        <p:spPr>
          <a:xfrm>
            <a:off x="712492" y="5710678"/>
            <a:ext cx="154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风扇叶片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873F002A-5917-426E-A241-2361A19BEFCF}"/>
              </a:ext>
            </a:extLst>
          </p:cNvPr>
          <p:cNvSpPr txBox="1"/>
          <p:nvPr/>
        </p:nvSpPr>
        <p:spPr>
          <a:xfrm>
            <a:off x="3078068" y="5710678"/>
            <a:ext cx="154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面包板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0B49A031-E640-4C84-9BAB-5771181BA6EF}"/>
              </a:ext>
            </a:extLst>
          </p:cNvPr>
          <p:cNvSpPr txBox="1"/>
          <p:nvPr/>
        </p:nvSpPr>
        <p:spPr>
          <a:xfrm>
            <a:off x="5134318" y="3631962"/>
            <a:ext cx="154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电容器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E082B5B9-FAA6-4DF0-88E7-CB2F0B16E3B4}"/>
              </a:ext>
            </a:extLst>
          </p:cNvPr>
          <p:cNvSpPr txBox="1"/>
          <p:nvPr/>
        </p:nvSpPr>
        <p:spPr>
          <a:xfrm>
            <a:off x="7502831" y="3603667"/>
            <a:ext cx="154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直流电机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6136D835-BD9C-4F56-8B13-2078C5ED79FC}"/>
              </a:ext>
            </a:extLst>
          </p:cNvPr>
          <p:cNvSpPr txBox="1"/>
          <p:nvPr/>
        </p:nvSpPr>
        <p:spPr>
          <a:xfrm>
            <a:off x="5212835" y="5707363"/>
            <a:ext cx="154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电位器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24BC0D2F-AB45-42EA-80EE-7E7B9FCB5079}"/>
              </a:ext>
            </a:extLst>
          </p:cNvPr>
          <p:cNvSpPr txBox="1"/>
          <p:nvPr/>
        </p:nvSpPr>
        <p:spPr>
          <a:xfrm>
            <a:off x="7582442" y="5705374"/>
            <a:ext cx="1777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ULNN2003</a:t>
            </a:r>
            <a:r>
              <a:rPr lang="zh-CN" altLang="en-US" dirty="0"/>
              <a:t>芯片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8659925A-1778-41AA-A3F2-7115CF263FDB}"/>
              </a:ext>
            </a:extLst>
          </p:cNvPr>
          <p:cNvSpPr txBox="1"/>
          <p:nvPr/>
        </p:nvSpPr>
        <p:spPr>
          <a:xfrm>
            <a:off x="9698761" y="3592813"/>
            <a:ext cx="154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温湿度模块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C04111D2-5358-41D8-9F34-878C9499948C}"/>
              </a:ext>
            </a:extLst>
          </p:cNvPr>
          <p:cNvSpPr txBox="1"/>
          <p:nvPr/>
        </p:nvSpPr>
        <p:spPr>
          <a:xfrm>
            <a:off x="10022212" y="5705374"/>
            <a:ext cx="154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数据线</a:t>
            </a:r>
          </a:p>
        </p:txBody>
      </p:sp>
    </p:spTree>
    <p:extLst>
      <p:ext uri="{BB962C8B-B14F-4D97-AF65-F5344CB8AC3E}">
        <p14:creationId xmlns:p14="http://schemas.microsoft.com/office/powerpoint/2010/main" val="240514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0" grpId="0"/>
      <p:bldP spid="51" grpId="0"/>
      <p:bldP spid="53" grpId="0"/>
      <p:bldP spid="54" grpId="0"/>
      <p:bldP spid="55" grpId="0"/>
      <p:bldP spid="56" grpId="0"/>
      <p:bldP spid="5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7BD854-E5E6-42B3-8D7C-8D12CFB03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10487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方案的实行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3FF06A-0BF6-4C64-BE77-33E1EC06D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电路连接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8D534A0-6AB7-4ECD-9558-01C2DC5E8DE8}"/>
              </a:ext>
            </a:extLst>
          </p:cNvPr>
          <p:cNvCxnSpPr>
            <a:cxnSpLocks/>
          </p:cNvCxnSpPr>
          <p:nvPr/>
        </p:nvCxnSpPr>
        <p:spPr>
          <a:xfrm flipV="1">
            <a:off x="1009650" y="1343025"/>
            <a:ext cx="326707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48499F6-71F0-4D50-9FD1-2F6C4B6F8B3E}"/>
              </a:ext>
            </a:extLst>
          </p:cNvPr>
          <p:cNvCxnSpPr>
            <a:cxnSpLocks/>
          </p:cNvCxnSpPr>
          <p:nvPr/>
        </p:nvCxnSpPr>
        <p:spPr>
          <a:xfrm>
            <a:off x="1009650" y="1515085"/>
            <a:ext cx="1902226" cy="4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C68C8BBA-03F5-41BD-9328-709D2E331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204721" y="1862776"/>
            <a:ext cx="3207776" cy="427703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D7AB32D-B704-474F-8A24-0C4127CD77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691" y="2397406"/>
            <a:ext cx="4385219" cy="320777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4A0AF2E-F690-44E0-B830-948C6AE52546}"/>
              </a:ext>
            </a:extLst>
          </p:cNvPr>
          <p:cNvSpPr txBox="1"/>
          <p:nvPr/>
        </p:nvSpPr>
        <p:spPr>
          <a:xfrm>
            <a:off x="1828800" y="5690586"/>
            <a:ext cx="3302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Fritzing</a:t>
            </a:r>
            <a:r>
              <a:rPr lang="zh-CN" altLang="en-US" dirty="0"/>
              <a:t>线路图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52C2109-067F-427D-8C2D-A13A6FBD14A7}"/>
              </a:ext>
            </a:extLst>
          </p:cNvPr>
          <p:cNvSpPr txBox="1"/>
          <p:nvPr/>
        </p:nvSpPr>
        <p:spPr>
          <a:xfrm>
            <a:off x="7625918" y="5690586"/>
            <a:ext cx="2737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实际连线</a:t>
            </a:r>
          </a:p>
        </p:txBody>
      </p:sp>
    </p:spTree>
    <p:extLst>
      <p:ext uri="{BB962C8B-B14F-4D97-AF65-F5344CB8AC3E}">
        <p14:creationId xmlns:p14="http://schemas.microsoft.com/office/powerpoint/2010/main" val="184546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7BD854-E5E6-42B3-8D7C-8D12CFB03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10487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</a:rPr>
              <a:t>实拍图片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8D534A0-6AB7-4ECD-9558-01C2DC5E8DE8}"/>
              </a:ext>
            </a:extLst>
          </p:cNvPr>
          <p:cNvCxnSpPr>
            <a:cxnSpLocks/>
          </p:cNvCxnSpPr>
          <p:nvPr/>
        </p:nvCxnSpPr>
        <p:spPr>
          <a:xfrm flipV="1">
            <a:off x="1009650" y="1343025"/>
            <a:ext cx="326707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48499F6-71F0-4D50-9FD1-2F6C4B6F8B3E}"/>
              </a:ext>
            </a:extLst>
          </p:cNvPr>
          <p:cNvCxnSpPr>
            <a:cxnSpLocks/>
          </p:cNvCxnSpPr>
          <p:nvPr/>
        </p:nvCxnSpPr>
        <p:spPr>
          <a:xfrm>
            <a:off x="1009650" y="1515085"/>
            <a:ext cx="1902226" cy="4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A418181D-0D0C-4C06-BD87-A70869CDF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26920"/>
            <a:ext cx="4185920" cy="31394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81C02B5-1B93-4668-8FE7-9F47CCB65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880" y="1644015"/>
            <a:ext cx="2941759" cy="392234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6FE9E83-AAD3-4D4B-A9C6-7D65003FF3C6}"/>
              </a:ext>
            </a:extLst>
          </p:cNvPr>
          <p:cNvSpPr txBox="1"/>
          <p:nvPr/>
        </p:nvSpPr>
        <p:spPr>
          <a:xfrm>
            <a:off x="1341120" y="5852160"/>
            <a:ext cx="34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温度低于设定温度时停止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5E6BA39-93C8-4063-9CA4-AA3360DC7D2D}"/>
              </a:ext>
            </a:extLst>
          </p:cNvPr>
          <p:cNvSpPr txBox="1"/>
          <p:nvPr/>
        </p:nvSpPr>
        <p:spPr>
          <a:xfrm>
            <a:off x="6461760" y="5852160"/>
            <a:ext cx="34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温度高于设定温度时工作</a:t>
            </a:r>
          </a:p>
        </p:txBody>
      </p:sp>
    </p:spTree>
    <p:extLst>
      <p:ext uri="{BB962C8B-B14F-4D97-AF65-F5344CB8AC3E}">
        <p14:creationId xmlns:p14="http://schemas.microsoft.com/office/powerpoint/2010/main" val="1283956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9DAED8-6069-4D91-A9AC-E87DD1693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8999" y="1594545"/>
            <a:ext cx="5276295" cy="1281668"/>
          </a:xfrm>
        </p:spPr>
        <p:txBody>
          <a:bodyPr>
            <a:normAutofit/>
          </a:bodyPr>
          <a:lstStyle/>
          <a:p>
            <a:r>
              <a:rPr lang="zh-CN" altLang="en-US" sz="8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谢谢观看！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59B1F89-4C01-4B0A-86B9-70F30E460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97683" y="2946461"/>
            <a:ext cx="3826276" cy="612560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rgbClr val="10487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温感交互风扇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21600E4A-F08E-41B5-824D-E3A33FD0B081}"/>
              </a:ext>
            </a:extLst>
          </p:cNvPr>
          <p:cNvCxnSpPr>
            <a:cxnSpLocks/>
          </p:cNvCxnSpPr>
          <p:nvPr/>
        </p:nvCxnSpPr>
        <p:spPr>
          <a:xfrm>
            <a:off x="1438275" y="3179455"/>
            <a:ext cx="295940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9A42DC0-6DDA-40C4-8F6A-E52CD8CED6F0}"/>
              </a:ext>
            </a:extLst>
          </p:cNvPr>
          <p:cNvCxnSpPr>
            <a:cxnSpLocks/>
          </p:cNvCxnSpPr>
          <p:nvPr/>
        </p:nvCxnSpPr>
        <p:spPr>
          <a:xfrm>
            <a:off x="8105775" y="3179455"/>
            <a:ext cx="295940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2CBE0819-DF58-4003-A91B-3F8EB79A3E25}"/>
              </a:ext>
            </a:extLst>
          </p:cNvPr>
          <p:cNvSpPr txBox="1"/>
          <p:nvPr/>
        </p:nvSpPr>
        <p:spPr>
          <a:xfrm>
            <a:off x="4537275" y="3911539"/>
            <a:ext cx="3547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10487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赵新宇 </a:t>
            </a:r>
            <a:r>
              <a:rPr lang="en-US" altLang="zh-CN" sz="1600" dirty="0">
                <a:solidFill>
                  <a:srgbClr val="10487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518432910011</a:t>
            </a:r>
            <a:endParaRPr lang="zh-CN" altLang="en-US" sz="1600" dirty="0">
              <a:solidFill>
                <a:srgbClr val="10487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2964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216</Words>
  <Application>Microsoft Office PowerPoint</Application>
  <PresentationFormat>宽屏</PresentationFormat>
  <Paragraphs>50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等线</vt:lpstr>
      <vt:lpstr>等线 Light</vt:lpstr>
      <vt:lpstr>方正粗黑宋简体</vt:lpstr>
      <vt:lpstr>Arial</vt:lpstr>
      <vt:lpstr>MV Boli</vt:lpstr>
      <vt:lpstr>Office 主题​​</vt:lpstr>
      <vt:lpstr>Fun Fan</vt:lpstr>
      <vt:lpstr>问题的发现</vt:lpstr>
      <vt:lpstr>思路的产生</vt:lpstr>
      <vt:lpstr>思路的产生</vt:lpstr>
      <vt:lpstr>思路的产生</vt:lpstr>
      <vt:lpstr>方案的实行</vt:lpstr>
      <vt:lpstr>方案的实行</vt:lpstr>
      <vt:lpstr>实拍图片</vt:lpstr>
      <vt:lpstr>谢谢观看！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2110543829@qq.com</dc:creator>
  <cp:lastModifiedBy>2110543829@qq.com</cp:lastModifiedBy>
  <cp:revision>16</cp:revision>
  <dcterms:created xsi:type="dcterms:W3CDTF">2019-07-04T06:06:36Z</dcterms:created>
  <dcterms:modified xsi:type="dcterms:W3CDTF">2019-07-04T13:08:18Z</dcterms:modified>
</cp:coreProperties>
</file>